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sldIdLst>
    <p:sldId id="256" r:id="rId2"/>
    <p:sldId id="257" r:id="rId3"/>
    <p:sldId id="259" r:id="rId4"/>
    <p:sldId id="267" r:id="rId5"/>
    <p:sldId id="258" r:id="rId6"/>
    <p:sldId id="261" r:id="rId7"/>
    <p:sldId id="262" r:id="rId8"/>
    <p:sldId id="260" r:id="rId9"/>
    <p:sldId id="263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88E"/>
    <a:srgbClr val="633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06" autoAdjust="0"/>
    <p:restoredTop sz="86839" autoAdjust="0"/>
  </p:normalViewPr>
  <p:slideViewPr>
    <p:cSldViewPr snapToGrid="0">
      <p:cViewPr>
        <p:scale>
          <a:sx n="136" d="100"/>
          <a:sy n="136" d="100"/>
        </p:scale>
        <p:origin x="2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8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9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8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2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8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72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9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2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8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2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1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2EE134-F15C-4E81-99FE-1A7D10AE3E4C}"/>
              </a:ext>
            </a:extLst>
          </p:cNvPr>
          <p:cNvSpPr/>
          <p:nvPr/>
        </p:nvSpPr>
        <p:spPr>
          <a:xfrm>
            <a:off x="0" y="3309947"/>
            <a:ext cx="12192000" cy="354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E5A29-3D18-4136-AD93-6FC18CCE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331" y="3819331"/>
            <a:ext cx="3038669" cy="3038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93C37-3DDB-41DF-AC2C-43D041D7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-441997"/>
            <a:ext cx="12279086" cy="3751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2B3ED-79FC-4AC5-A461-C002CEC3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15" y="3586065"/>
            <a:ext cx="6295319" cy="13544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CF0254-CA12-4328-A79F-48B9648B15FA}"/>
              </a:ext>
            </a:extLst>
          </p:cNvPr>
          <p:cNvSpPr txBox="1"/>
          <p:nvPr/>
        </p:nvSpPr>
        <p:spPr>
          <a:xfrm>
            <a:off x="575715" y="5182666"/>
            <a:ext cx="778116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Melissa Farrell | Senior Project</a:t>
            </a:r>
          </a:p>
          <a:p>
            <a:pPr>
              <a:spcAft>
                <a:spcPts val="3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Northern Michigan University | Winter 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4859A-F7D3-4828-BC0C-0CAA67CA630F}"/>
              </a:ext>
            </a:extLst>
          </p:cNvPr>
          <p:cNvSpPr txBox="1"/>
          <p:nvPr/>
        </p:nvSpPr>
        <p:spPr>
          <a:xfrm>
            <a:off x="613815" y="5937713"/>
            <a:ext cx="3043785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rgbClr val="3C388E"/>
                </a:solidFill>
              </a:rPr>
              <a:t>fiestamarket.app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3C388E"/>
                </a:solidFill>
              </a:rPr>
              <a:t>api.fiestamarket.app</a:t>
            </a:r>
          </a:p>
        </p:txBody>
      </p:sp>
    </p:spTree>
    <p:extLst>
      <p:ext uri="{BB962C8B-B14F-4D97-AF65-F5344CB8AC3E}">
        <p14:creationId xmlns:p14="http://schemas.microsoft.com/office/powerpoint/2010/main" val="3195869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EC5D0-0785-4174-899A-3A301BD9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3697-875D-4227-AAB1-F4F4B1E5B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5257800" cy="4665663"/>
          </a:xfrm>
        </p:spPr>
        <p:txBody>
          <a:bodyPr anchor="ctr"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Recruited some Fiesta Online players to test the site and provide feedback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Used Github version control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Tracked progress through Zenhub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4773F-4DB3-4E29-8578-E4258DC03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71" y="365125"/>
            <a:ext cx="5053942" cy="31940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114E0-AE67-416C-8AE2-D1EDFC9B6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02" y="3298824"/>
            <a:ext cx="6170179" cy="3361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14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1FD7-04C2-4B93-B193-1F24F5F5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Retrospective: Adjusting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D6E8D-2ED2-4D3C-81F2-12F763661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Figuring out where to start</a:t>
            </a:r>
          </a:p>
          <a:p>
            <a:pPr>
              <a:spcAft>
                <a:spcPts val="600"/>
              </a:spcAft>
            </a:pPr>
            <a:r>
              <a:rPr lang="en-US" dirty="0"/>
              <a:t>This library, that library, or DIY?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GraphQL -&gt; Sequelize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React Redux</a:t>
            </a:r>
          </a:p>
          <a:p>
            <a:pPr>
              <a:spcAft>
                <a:spcPts val="600"/>
              </a:spcAft>
            </a:pPr>
            <a:r>
              <a:rPr lang="en-US" dirty="0"/>
              <a:t>Learning React</a:t>
            </a:r>
          </a:p>
          <a:p>
            <a:pPr>
              <a:spcAft>
                <a:spcPts val="600"/>
              </a:spcAft>
            </a:pPr>
            <a:r>
              <a:rPr lang="en-US" dirty="0"/>
              <a:t>Hosting, DNS, and server troubleshooting</a:t>
            </a:r>
          </a:p>
          <a:p>
            <a:pPr>
              <a:spcAft>
                <a:spcPts val="600"/>
              </a:spcAft>
            </a:pPr>
            <a:r>
              <a:rPr lang="en-US" dirty="0"/>
              <a:t>Reevaluating based on user feedback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Adjusting player reputation/review feature plans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48BAC-4FEF-41D7-B841-3AE65A89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45650" y="2984500"/>
            <a:ext cx="3873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55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1FD7-04C2-4B93-B193-1F24F5F5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362"/>
            <a:ext cx="10515600" cy="562927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51EA5-9412-4D15-AF5E-79B4FD08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65099" y="3873500"/>
            <a:ext cx="2984500" cy="298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5EDFE-3EEE-4DFE-BE2A-99256590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262" y="2467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8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1384-B3DB-4904-A9CC-F3F2416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Fiesta Market?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779C-1784-43CD-B8ED-5D71D6AED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4" y="3428999"/>
            <a:ext cx="5076826" cy="306387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Learn React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Solve a real problem for real users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Make something fun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9B277-26B8-49EC-A47F-67867986C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31" t="33129" r="21474" b="27859"/>
          <a:stretch/>
        </p:blipFill>
        <p:spPr>
          <a:xfrm>
            <a:off x="342900" y="2854324"/>
            <a:ext cx="2352675" cy="3638551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722E3-9FA0-49C5-A9EF-79335F594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73" r="9511" b="39659"/>
          <a:stretch/>
        </p:blipFill>
        <p:spPr>
          <a:xfrm>
            <a:off x="6772274" y="342900"/>
            <a:ext cx="5076826" cy="279766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D9E48-FED9-4890-B816-2A3961C76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02" t="27386" r="17867" b="27524"/>
          <a:stretch/>
        </p:blipFill>
        <p:spPr>
          <a:xfrm>
            <a:off x="2455545" y="1528372"/>
            <a:ext cx="3970020" cy="3512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99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1384-B3DB-4904-A9CC-F3F2416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&amp;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3D93F-B5A5-4EAF-8755-326E2E488D85}"/>
              </a:ext>
            </a:extLst>
          </p:cNvPr>
          <p:cNvSpPr txBox="1"/>
          <p:nvPr/>
        </p:nvSpPr>
        <p:spPr>
          <a:xfrm>
            <a:off x="10080908" y="4044163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Axios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908C9-8B3C-4E44-8548-1DC2CB94FFEB}"/>
              </a:ext>
            </a:extLst>
          </p:cNvPr>
          <p:cNvSpPr txBox="1"/>
          <p:nvPr/>
        </p:nvSpPr>
        <p:spPr>
          <a:xfrm>
            <a:off x="5153317" y="3099175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bcrypt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B9793-AD04-4708-8F36-14D7B990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414" y="5044140"/>
            <a:ext cx="2935962" cy="1174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F60A0-170C-4EAF-AA0F-373DDAEA9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7" y="3279102"/>
            <a:ext cx="2752926" cy="993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FA0AD-7A2E-4402-8511-F8A724E1C8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0" t="16465" r="21944" b="15482"/>
          <a:stretch/>
        </p:blipFill>
        <p:spPr>
          <a:xfrm>
            <a:off x="7563981" y="2087093"/>
            <a:ext cx="1407886" cy="1328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702E80-9634-4124-BD40-5BBE6C446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35" y="4482879"/>
            <a:ext cx="4450306" cy="209998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2844A8-ACA7-4B3F-AA5A-906D751C8F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172" y="4236688"/>
            <a:ext cx="2752926" cy="1908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07239E-43F7-417B-97DB-414ACA024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598" y="1766948"/>
            <a:ext cx="2279244" cy="1394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7134E6-E9D6-4687-95C6-EEDB9BE96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0512" y="2993023"/>
            <a:ext cx="1335976" cy="13359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3CD13E-4EAF-4947-A5E1-8D4EEC96EF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5366" y="571733"/>
            <a:ext cx="4204120" cy="1170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363E4B-CB0B-4869-A019-263C221667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0788" y="1867666"/>
            <a:ext cx="1923614" cy="1051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442077-9DC0-481D-A912-C7B3C6A2A7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1021" y="3709061"/>
            <a:ext cx="1770786" cy="13280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3459CC-B2E8-44DE-ADEB-A1EC2BF04F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4903" y="1690688"/>
            <a:ext cx="2934203" cy="12251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0AD683-8EEE-4AEE-8939-F55684CB637E}"/>
              </a:ext>
            </a:extLst>
          </p:cNvPr>
          <p:cNvSpPr txBox="1"/>
          <p:nvPr/>
        </p:nvSpPr>
        <p:spPr>
          <a:xfrm>
            <a:off x="4908561" y="3863450"/>
            <a:ext cx="214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Passport.js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6D4055-9FF9-436D-9D68-CA7D056213EF}"/>
              </a:ext>
            </a:extLst>
          </p:cNvPr>
          <p:cNvSpPr txBox="1"/>
          <p:nvPr/>
        </p:nvSpPr>
        <p:spPr>
          <a:xfrm>
            <a:off x="9417051" y="3044186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React Router</a:t>
            </a:r>
          </a:p>
        </p:txBody>
      </p:sp>
    </p:spTree>
    <p:extLst>
      <p:ext uri="{BB962C8B-B14F-4D97-AF65-F5344CB8AC3E}">
        <p14:creationId xmlns:p14="http://schemas.microsoft.com/office/powerpoint/2010/main" val="250478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1384-B3DB-4904-A9CC-F3F2416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new?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3D93F-B5A5-4EAF-8755-326E2E488D85}"/>
              </a:ext>
            </a:extLst>
          </p:cNvPr>
          <p:cNvSpPr txBox="1"/>
          <p:nvPr/>
        </p:nvSpPr>
        <p:spPr>
          <a:xfrm>
            <a:off x="10080908" y="4044163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Axios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908C9-8B3C-4E44-8548-1DC2CB94FFEB}"/>
              </a:ext>
            </a:extLst>
          </p:cNvPr>
          <p:cNvSpPr txBox="1"/>
          <p:nvPr/>
        </p:nvSpPr>
        <p:spPr>
          <a:xfrm>
            <a:off x="5153317" y="3099175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bcrypt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B9793-AD04-4708-8F36-14D7B990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414" y="5044140"/>
            <a:ext cx="2935962" cy="1174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FA0AD-7A2E-4402-8511-F8A724E1C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0" t="16465" r="21944" b="15482"/>
          <a:stretch/>
        </p:blipFill>
        <p:spPr>
          <a:xfrm>
            <a:off x="7563981" y="2087093"/>
            <a:ext cx="1407886" cy="1328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702E80-9634-4124-BD40-5BBE6C446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335" y="4482879"/>
            <a:ext cx="4450306" cy="20999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7134E6-E9D6-4687-95C6-EEDB9BE96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512" y="2993023"/>
            <a:ext cx="1335976" cy="13359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3CD13E-4EAF-4947-A5E1-8D4EEC96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366" y="571733"/>
            <a:ext cx="4204120" cy="1170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363E4B-CB0B-4869-A019-263C22166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0788" y="1867666"/>
            <a:ext cx="1923614" cy="1051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3459CC-B2E8-44DE-ADEB-A1EC2BF04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4903" y="1690688"/>
            <a:ext cx="2934203" cy="12251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0AD683-8EEE-4AEE-8939-F55684CB637E}"/>
              </a:ext>
            </a:extLst>
          </p:cNvPr>
          <p:cNvSpPr txBox="1"/>
          <p:nvPr/>
        </p:nvSpPr>
        <p:spPr>
          <a:xfrm>
            <a:off x="4908561" y="3863450"/>
            <a:ext cx="214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Passport.js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6D4055-9FF9-436D-9D68-CA7D056213EF}"/>
              </a:ext>
            </a:extLst>
          </p:cNvPr>
          <p:cNvSpPr txBox="1"/>
          <p:nvPr/>
        </p:nvSpPr>
        <p:spPr>
          <a:xfrm>
            <a:off x="9417051" y="3044186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React Router</a:t>
            </a:r>
          </a:p>
        </p:txBody>
      </p:sp>
    </p:spTree>
    <p:extLst>
      <p:ext uri="{BB962C8B-B14F-4D97-AF65-F5344CB8AC3E}">
        <p14:creationId xmlns:p14="http://schemas.microsoft.com/office/powerpoint/2010/main" val="326175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1384-B3DB-4904-A9CC-F3F2416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779C-1784-43CD-B8ED-5D71D6AED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React App: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Hosted in an AWS Simple Storage Service bucket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HTTPS handled through AWS CloudFront CDN with AWS Certificate Manager</a:t>
            </a:r>
          </a:p>
          <a:p>
            <a:pPr>
              <a:spcAft>
                <a:spcPts val="1200"/>
              </a:spcAft>
            </a:pPr>
            <a:r>
              <a:rPr lang="en-US" dirty="0"/>
              <a:t>Node.js API: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Hosted on AWS Lightsail server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HTTPS handled by apache mod-proxy with LetsEncrypt certificate</a:t>
            </a:r>
          </a:p>
          <a:p>
            <a:pPr>
              <a:spcAft>
                <a:spcPts val="1200"/>
              </a:spcAft>
            </a:pPr>
            <a:r>
              <a:rPr lang="en-US" dirty="0"/>
              <a:t>MySQL Database: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Hosted on AWS Lightsail 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C84B45-5CC2-4167-ADC6-00A3CA7F5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357" y="3570514"/>
            <a:ext cx="3287486" cy="32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6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00687A-A356-44D8-B66C-C91E0E92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30" y="1690688"/>
            <a:ext cx="9726540" cy="4344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089D8C-783F-47B1-8F5B-4F324A78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Setup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46B243-0A68-4F4C-ADDF-EF86EEA5A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14" y="3622678"/>
            <a:ext cx="928296" cy="2429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044999-8D3E-4125-B14E-ED74FAFA5A54}"/>
              </a:ext>
            </a:extLst>
          </p:cNvPr>
          <p:cNvSpPr txBox="1"/>
          <p:nvPr/>
        </p:nvSpPr>
        <p:spPr>
          <a:xfrm>
            <a:off x="6718300" y="6354376"/>
            <a:ext cx="463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*React client pulled from AWS S3 bucket through AWS CloudFront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BB49EF-AE98-4300-AE5B-AC7BE59CDCA6}"/>
              </a:ext>
            </a:extLst>
          </p:cNvPr>
          <p:cNvSpPr txBox="1"/>
          <p:nvPr/>
        </p:nvSpPr>
        <p:spPr>
          <a:xfrm>
            <a:off x="2209800" y="5797877"/>
            <a:ext cx="240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9DFAD3-B603-42E5-AD55-04455DB5C3D1}"/>
              </a:ext>
            </a:extLst>
          </p:cNvPr>
          <p:cNvSpPr txBox="1"/>
          <p:nvPr/>
        </p:nvSpPr>
        <p:spPr>
          <a:xfrm>
            <a:off x="2209800" y="4257107"/>
            <a:ext cx="240470" cy="539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766A8-06D3-42C2-848F-DB4F9A6E066B}"/>
              </a:ext>
            </a:extLst>
          </p:cNvPr>
          <p:cNvSpPr txBox="1"/>
          <p:nvPr/>
        </p:nvSpPr>
        <p:spPr>
          <a:xfrm>
            <a:off x="2209800" y="2720407"/>
            <a:ext cx="240470" cy="539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92908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1384-B3DB-4904-A9CC-F3F2416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Express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779C-1784-43CD-B8ED-5D71D6AED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Semi-RESTful API endpoints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Tested with Postman</a:t>
            </a:r>
          </a:p>
          <a:p>
            <a:pPr>
              <a:spcAft>
                <a:spcPts val="1200"/>
              </a:spcAft>
            </a:pPr>
            <a:r>
              <a:rPr lang="en-US" dirty="0"/>
              <a:t>Used Sequelize ORM for working with MySQL database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Object Relational Mapping</a:t>
            </a:r>
          </a:p>
          <a:p>
            <a:pPr>
              <a:spcAft>
                <a:spcPts val="1200"/>
              </a:spcAft>
            </a:pPr>
            <a:r>
              <a:rPr lang="en-US" dirty="0"/>
              <a:t>Uses express-session with Passport.js for authentication middleware, with bcrypt for password salting and hashing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bcrypt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6226A-A94D-450D-96FA-EF780768D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72500" y="0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9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1384-B3DB-4904-A9CC-F3F2416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Security, Authentication, and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779C-1784-43CD-B8ED-5D71D6AED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Authentication is handled by Passport.js through a local strategy</a:t>
            </a:r>
          </a:p>
          <a:p>
            <a:pPr>
              <a:spcAft>
                <a:spcPts val="1200"/>
              </a:spcAft>
            </a:pPr>
            <a:r>
              <a:rPr lang="en-US" dirty="0"/>
              <a:t>Restricted API endpoints (by login or role) are protected both client and server-side</a:t>
            </a:r>
          </a:p>
          <a:p>
            <a:pPr>
              <a:spcAft>
                <a:spcPts val="1200"/>
              </a:spcAft>
            </a:pPr>
            <a:r>
              <a:rPr lang="en-US" dirty="0"/>
              <a:t>All around HTTPS encryption</a:t>
            </a:r>
          </a:p>
          <a:p>
            <a:pPr>
              <a:spcAft>
                <a:spcPts val="1200"/>
              </a:spcAft>
            </a:pPr>
            <a:r>
              <a:rPr lang="en-US" dirty="0"/>
              <a:t>Data validation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Sequelize</a:t>
            </a:r>
            <a:r>
              <a:rPr lang="en-US" dirty="0"/>
              <a:t> ORM isn’t enough on its own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So, validate everything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BCB177-ADAC-4291-B999-3F40A99F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0" y="4305300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9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1384-B3DB-4904-A9CC-F3F2416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779C-1784-43CD-B8ED-5D71D6AED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Easy to get rolling with it and learn…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But it’s endless.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Used various libraries/frameworks: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React-Router, RXJS, Axios, Formik, Yup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Tested with Jest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Styled with SASS (</a:t>
            </a:r>
            <a:r>
              <a:rPr lang="en-US" dirty="0" err="1"/>
              <a:t>scss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25A4A-BE43-4A2A-AC91-28B76423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0" y="19939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47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ustom 2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9499</TotalTime>
  <Words>316</Words>
  <Application>Microsoft Macintosh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Roboto Light</vt:lpstr>
      <vt:lpstr>Roboto Medium</vt:lpstr>
      <vt:lpstr>Office Theme</vt:lpstr>
      <vt:lpstr>PowerPoint Presentation</vt:lpstr>
      <vt:lpstr>Why Fiesta Market?</vt:lpstr>
      <vt:lpstr>Languages &amp; Libraries</vt:lpstr>
      <vt:lpstr>What was new?</vt:lpstr>
      <vt:lpstr>Hosting</vt:lpstr>
      <vt:lpstr>Server Setup</vt:lpstr>
      <vt:lpstr>Node.js Express API</vt:lpstr>
      <vt:lpstr>Security, Authentication, and Validation</vt:lpstr>
      <vt:lpstr>React Client</vt:lpstr>
      <vt:lpstr>Misc. Details</vt:lpstr>
      <vt:lpstr>Retrospective: Adjusting Trajectory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Farrell</dc:creator>
  <cp:lastModifiedBy>Melissa Farrell</cp:lastModifiedBy>
  <cp:revision>27</cp:revision>
  <dcterms:created xsi:type="dcterms:W3CDTF">2019-05-01T03:37:20Z</dcterms:created>
  <dcterms:modified xsi:type="dcterms:W3CDTF">2019-05-07T18:00:34Z</dcterms:modified>
</cp:coreProperties>
</file>